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62" d="100"/>
          <a:sy n="162" d="100"/>
        </p:scale>
        <p:origin x="144" y="1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fe0d18fb79_1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fe0d18fb79_1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d2db8b21cf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d2db8b21cf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fe0d18fb79_1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fe0d18fb79_1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fe0d18fb79_1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fe0d18fb79_1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d32bc7c2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d32bc7c2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fe0d18fb79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fe0d18fb79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025d50551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025d50551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fe0d18fb79_1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fe0d18fb79_1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fe0d18fb79_1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fe0d18fb79_1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d2db8b21c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d2db8b21c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fe0d18fb7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fe0d18fb7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2db8b21c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2db8b21cf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00f902d2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00f902d2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fe0d18fb79_1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fe0d18fb79_1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fe0d18fb79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fe0d18fb79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ff6264a23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ff6264a23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fe0d18fb79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fe0d18fb79_1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d2db8b21c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d2db8b21c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g"/><Relationship Id="rId5" Type="http://schemas.openxmlformats.org/officeDocument/2006/relationships/image" Target="../media/image10.jp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g"/><Relationship Id="rId5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1</a:t>
            </a:fld>
            <a:endParaRPr/>
          </a:p>
        </p:txBody>
      </p:sp>
      <p:cxnSp>
        <p:nvCxnSpPr>
          <p:cNvPr id="55" name="Google Shape;55;p13"/>
          <p:cNvCxnSpPr/>
          <p:nvPr/>
        </p:nvCxnSpPr>
        <p:spPr>
          <a:xfrm>
            <a:off x="359225" y="4663225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Google Shape;56;p13"/>
          <p:cNvCxnSpPr/>
          <p:nvPr/>
        </p:nvCxnSpPr>
        <p:spPr>
          <a:xfrm>
            <a:off x="359225" y="762450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17" y="40675"/>
            <a:ext cx="1177058" cy="65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2100" y="126875"/>
            <a:ext cx="1753925" cy="47832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>
            <a:spLocks noGrp="1"/>
          </p:cNvSpPr>
          <p:nvPr>
            <p:ph type="ctrTitle" idx="4294967295"/>
          </p:nvPr>
        </p:nvSpPr>
        <p:spPr>
          <a:xfrm>
            <a:off x="1488900" y="1739675"/>
            <a:ext cx="6166200" cy="10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hr" sz="1679" b="1"/>
              <a:t>„Entwicklung und Erstellung des Stromlaufplans und Kabelbaums für das Smart Attach Messemodell”</a:t>
            </a:r>
            <a:endParaRPr sz="1679" b="1"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4294967295"/>
          </p:nvPr>
        </p:nvSpPr>
        <p:spPr>
          <a:xfrm>
            <a:off x="1338125" y="1060050"/>
            <a:ext cx="65490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hr" sz="2480" dirty="0"/>
              <a:t>T2000 Projektarbeit mündliche Prüfung</a:t>
            </a:r>
            <a:endParaRPr sz="2480" dirty="0"/>
          </a:p>
        </p:txBody>
      </p:sp>
      <p:sp>
        <p:nvSpPr>
          <p:cNvPr id="61" name="Google Shape;61;p13"/>
          <p:cNvSpPr txBox="1"/>
          <p:nvPr/>
        </p:nvSpPr>
        <p:spPr>
          <a:xfrm>
            <a:off x="3547650" y="4755775"/>
            <a:ext cx="20487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>
                <a:solidFill>
                  <a:schemeClr val="dk2"/>
                </a:solidFill>
              </a:rPr>
              <a:t>T2000 Projektarbeit Luka Tadic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1097279" y="2750434"/>
            <a:ext cx="7046453" cy="15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 dirty="0">
                <a:solidFill>
                  <a:schemeClr val="dk2"/>
                </a:solidFill>
              </a:rPr>
              <a:t>Studierender: Luka Tadic</a:t>
            </a:r>
            <a:endParaRPr sz="1000" dirty="0">
              <a:solidFill>
                <a:schemeClr val="dk2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 dirty="0">
                <a:solidFill>
                  <a:schemeClr val="dk2"/>
                </a:solidFill>
              </a:rPr>
              <a:t>Matrikelnummer: 5726700</a:t>
            </a:r>
            <a:endParaRPr sz="10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2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 dirty="0">
                <a:solidFill>
                  <a:schemeClr val="dk2"/>
                </a:solidFill>
              </a:rPr>
              <a:t>Betreuer DHBW Ravensburg:			Betreuer Kramer Werke GmbH</a:t>
            </a:r>
            <a:endParaRPr sz="1000" dirty="0">
              <a:solidFill>
                <a:schemeClr val="dk2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 dirty="0">
                <a:solidFill>
                  <a:schemeClr val="dk2"/>
                </a:solidFill>
              </a:rPr>
              <a:t>Prof. Dr.-Ing. K.Reif				Bachelor of Eng. Mechatronik S.Willibald</a:t>
            </a:r>
            <a:endParaRPr sz="10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2"/>
              </a:solidFill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359225" y="4720975"/>
            <a:ext cx="9015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>
                <a:solidFill>
                  <a:schemeClr val="dk2"/>
                </a:solidFill>
              </a:rPr>
              <a:t>25.09.2024 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10</a:t>
            </a:fld>
            <a:endParaRPr/>
          </a:p>
        </p:txBody>
      </p:sp>
      <p:cxnSp>
        <p:nvCxnSpPr>
          <p:cNvPr id="179" name="Google Shape;179;p22"/>
          <p:cNvCxnSpPr/>
          <p:nvPr/>
        </p:nvCxnSpPr>
        <p:spPr>
          <a:xfrm>
            <a:off x="359225" y="4663225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" name="Google Shape;180;p22"/>
          <p:cNvCxnSpPr/>
          <p:nvPr/>
        </p:nvCxnSpPr>
        <p:spPr>
          <a:xfrm>
            <a:off x="359225" y="762450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1" name="Google Shape;1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17" y="40675"/>
            <a:ext cx="1177058" cy="6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2"/>
          <p:cNvSpPr txBox="1"/>
          <p:nvPr/>
        </p:nvSpPr>
        <p:spPr>
          <a:xfrm>
            <a:off x="3547650" y="4755775"/>
            <a:ext cx="20487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>
                <a:solidFill>
                  <a:schemeClr val="dk2"/>
                </a:solidFill>
              </a:rPr>
              <a:t>T2000 Projektarbeit Luka Tadic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83" name="Google Shape;183;p22"/>
          <p:cNvSpPr txBox="1"/>
          <p:nvPr/>
        </p:nvSpPr>
        <p:spPr>
          <a:xfrm>
            <a:off x="2435700" y="169238"/>
            <a:ext cx="4272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2000">
                <a:solidFill>
                  <a:schemeClr val="dk2"/>
                </a:solidFill>
              </a:rPr>
              <a:t>Bauteilbestimmung - vorgeschlagen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184" name="Google Shape;184;p22"/>
          <p:cNvSpPr txBox="1"/>
          <p:nvPr/>
        </p:nvSpPr>
        <p:spPr>
          <a:xfrm>
            <a:off x="501425" y="989563"/>
            <a:ext cx="8364600" cy="3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85" name="Google Shape;185;p22"/>
          <p:cNvSpPr txBox="1"/>
          <p:nvPr/>
        </p:nvSpPr>
        <p:spPr>
          <a:xfrm>
            <a:off x="359225" y="4720975"/>
            <a:ext cx="9015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>
                <a:solidFill>
                  <a:schemeClr val="dk2"/>
                </a:solidFill>
              </a:rPr>
              <a:t>25.09.2024 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186" name="Google Shape;18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225" y="1106238"/>
            <a:ext cx="2931026" cy="293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3879" y="839125"/>
            <a:ext cx="2090000" cy="3142838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2"/>
          <p:cNvSpPr txBox="1"/>
          <p:nvPr/>
        </p:nvSpPr>
        <p:spPr>
          <a:xfrm>
            <a:off x="454700" y="3773475"/>
            <a:ext cx="27459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500">
                <a:solidFill>
                  <a:schemeClr val="dk2"/>
                </a:solidFill>
              </a:rPr>
              <a:t>Bildquelle: </a:t>
            </a:r>
            <a:endParaRPr sz="5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500">
                <a:solidFill>
                  <a:schemeClr val="dk2"/>
                </a:solidFill>
              </a:rPr>
              <a:t>https://www.phoenixcontact.com/de-de/</a:t>
            </a:r>
            <a:endParaRPr sz="5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500">
                <a:solidFill>
                  <a:schemeClr val="dk2"/>
                </a:solidFill>
              </a:rPr>
              <a:t>produkte/stromversorgung-quint4-ps-1ac-12dc-15-2904608 </a:t>
            </a:r>
            <a:endParaRPr sz="500">
              <a:solidFill>
                <a:schemeClr val="dk2"/>
              </a:solidFill>
            </a:endParaRPr>
          </a:p>
        </p:txBody>
      </p:sp>
      <p:sp>
        <p:nvSpPr>
          <p:cNvPr id="189" name="Google Shape;189;p22"/>
          <p:cNvSpPr txBox="1"/>
          <p:nvPr/>
        </p:nvSpPr>
        <p:spPr>
          <a:xfrm>
            <a:off x="3033175" y="3981975"/>
            <a:ext cx="27459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500">
                <a:solidFill>
                  <a:schemeClr val="dk2"/>
                </a:solidFill>
              </a:rPr>
              <a:t>Bildquelle: https://cache.industry.siemens.com/dl/files/188/39714188/att_1296906/v1/manual_load_feeder_configuration_de-DE.pdf </a:t>
            </a:r>
            <a:endParaRPr sz="500">
              <a:solidFill>
                <a:schemeClr val="dk2"/>
              </a:solidFill>
            </a:endParaRPr>
          </a:p>
        </p:txBody>
      </p:sp>
      <p:pic>
        <p:nvPicPr>
          <p:cNvPr id="190" name="Google Shape;19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2525" y="1430165"/>
            <a:ext cx="2011424" cy="228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2"/>
          <p:cNvSpPr txBox="1"/>
          <p:nvPr/>
        </p:nvSpPr>
        <p:spPr>
          <a:xfrm>
            <a:off x="5935300" y="3773475"/>
            <a:ext cx="27459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500">
                <a:solidFill>
                  <a:schemeClr val="dk2"/>
                </a:solidFill>
              </a:rPr>
              <a:t>Bildquelle: https://www.automation.siemens.com/bilddb/search.aspx?objkey=G_I202_XX_33211</a:t>
            </a:r>
            <a:endParaRPr sz="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11</a:t>
            </a:fld>
            <a:endParaRPr/>
          </a:p>
        </p:txBody>
      </p:sp>
      <p:cxnSp>
        <p:nvCxnSpPr>
          <p:cNvPr id="197" name="Google Shape;197;p23"/>
          <p:cNvCxnSpPr/>
          <p:nvPr/>
        </p:nvCxnSpPr>
        <p:spPr>
          <a:xfrm>
            <a:off x="359225" y="4663225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23"/>
          <p:cNvCxnSpPr/>
          <p:nvPr/>
        </p:nvCxnSpPr>
        <p:spPr>
          <a:xfrm>
            <a:off x="359225" y="762450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9" name="Google Shape;19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17" y="40675"/>
            <a:ext cx="1177058" cy="6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3"/>
          <p:cNvSpPr txBox="1"/>
          <p:nvPr/>
        </p:nvSpPr>
        <p:spPr>
          <a:xfrm>
            <a:off x="3547650" y="4755775"/>
            <a:ext cx="20487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>
                <a:solidFill>
                  <a:schemeClr val="dk2"/>
                </a:solidFill>
              </a:rPr>
              <a:t>T2000 Projektarbeit Luka Tadic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01" name="Google Shape;201;p23"/>
          <p:cNvSpPr txBox="1"/>
          <p:nvPr/>
        </p:nvSpPr>
        <p:spPr>
          <a:xfrm>
            <a:off x="3385500" y="169225"/>
            <a:ext cx="2373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2000">
                <a:solidFill>
                  <a:schemeClr val="dk2"/>
                </a:solidFill>
              </a:rPr>
              <a:t>DC - Stromlaufplan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202" name="Google Shape;202;p23"/>
          <p:cNvSpPr txBox="1"/>
          <p:nvPr/>
        </p:nvSpPr>
        <p:spPr>
          <a:xfrm>
            <a:off x="453850" y="977025"/>
            <a:ext cx="4752600" cy="3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>
                <a:solidFill>
                  <a:schemeClr val="dk2"/>
                </a:solidFill>
              </a:rPr>
              <a:t>Manche Funktionen würden von Fahrzeugmodell 418-34 übernommen und mithilfe des Systemschaltbildes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>
                <a:solidFill>
                  <a:schemeClr val="dk2"/>
                </a:solidFill>
              </a:rPr>
              <a:t>leicht überarbeitet, aber die gleiche Funktion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>
                <a:solidFill>
                  <a:schemeClr val="dk2"/>
                </a:solidFill>
              </a:rPr>
              <a:t>Normen: WN 63 Teil 1 und DIN EN 60204-1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203" name="Google Shape;20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4623" y="837238"/>
            <a:ext cx="3511391" cy="3751187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3"/>
          <p:cNvSpPr txBox="1"/>
          <p:nvPr/>
        </p:nvSpPr>
        <p:spPr>
          <a:xfrm>
            <a:off x="359225" y="4720975"/>
            <a:ext cx="9015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>
                <a:solidFill>
                  <a:schemeClr val="dk2"/>
                </a:solidFill>
              </a:rPr>
              <a:t>25.09.2024 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12</a:t>
            </a:fld>
            <a:endParaRPr/>
          </a:p>
        </p:txBody>
      </p:sp>
      <p:cxnSp>
        <p:nvCxnSpPr>
          <p:cNvPr id="210" name="Google Shape;210;p24"/>
          <p:cNvCxnSpPr/>
          <p:nvPr/>
        </p:nvCxnSpPr>
        <p:spPr>
          <a:xfrm>
            <a:off x="359225" y="4663225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4"/>
          <p:cNvCxnSpPr/>
          <p:nvPr/>
        </p:nvCxnSpPr>
        <p:spPr>
          <a:xfrm>
            <a:off x="359225" y="762450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2" name="Google Shape;2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17" y="40675"/>
            <a:ext cx="1177058" cy="6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4"/>
          <p:cNvSpPr txBox="1"/>
          <p:nvPr/>
        </p:nvSpPr>
        <p:spPr>
          <a:xfrm>
            <a:off x="3547650" y="4755775"/>
            <a:ext cx="20487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>
                <a:solidFill>
                  <a:schemeClr val="dk2"/>
                </a:solidFill>
              </a:rPr>
              <a:t>T2000 Projektarbeit Luka Tadic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14" name="Google Shape;214;p24"/>
          <p:cNvSpPr txBox="1"/>
          <p:nvPr/>
        </p:nvSpPr>
        <p:spPr>
          <a:xfrm>
            <a:off x="453850" y="977025"/>
            <a:ext cx="5597400" cy="3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>
                <a:solidFill>
                  <a:schemeClr val="dk2"/>
                </a:solidFill>
              </a:rPr>
              <a:t>Einige SLPs müssten völlig überarbeitet werden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>
                <a:solidFill>
                  <a:schemeClr val="dk2"/>
                </a:solidFill>
              </a:rPr>
              <a:t>Beispiele: Glühstartschalter, LED-Anschlüsse, Masseanschluss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215" name="Google Shape;21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5172" y="808288"/>
            <a:ext cx="2680853" cy="38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4"/>
          <p:cNvSpPr txBox="1"/>
          <p:nvPr/>
        </p:nvSpPr>
        <p:spPr>
          <a:xfrm>
            <a:off x="359225" y="4720975"/>
            <a:ext cx="9015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>
                <a:solidFill>
                  <a:schemeClr val="dk2"/>
                </a:solidFill>
              </a:rPr>
              <a:t>25.09.2024 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17" name="Google Shape;217;p24"/>
          <p:cNvSpPr txBox="1"/>
          <p:nvPr/>
        </p:nvSpPr>
        <p:spPr>
          <a:xfrm>
            <a:off x="3385500" y="169225"/>
            <a:ext cx="2373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2000">
                <a:solidFill>
                  <a:schemeClr val="dk2"/>
                </a:solidFill>
              </a:rPr>
              <a:t>DC - Stromlaufplan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218" name="Google Shape;21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1425" y="1830178"/>
            <a:ext cx="1897075" cy="2609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13</a:t>
            </a:fld>
            <a:endParaRPr/>
          </a:p>
        </p:txBody>
      </p:sp>
      <p:cxnSp>
        <p:nvCxnSpPr>
          <p:cNvPr id="224" name="Google Shape;224;p25"/>
          <p:cNvCxnSpPr/>
          <p:nvPr/>
        </p:nvCxnSpPr>
        <p:spPr>
          <a:xfrm>
            <a:off x="359225" y="4663225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5" name="Google Shape;225;p25"/>
          <p:cNvCxnSpPr/>
          <p:nvPr/>
        </p:nvCxnSpPr>
        <p:spPr>
          <a:xfrm>
            <a:off x="359225" y="762450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6" name="Google Shape;2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17" y="40675"/>
            <a:ext cx="1177058" cy="6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3547650" y="4755775"/>
            <a:ext cx="20487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>
                <a:solidFill>
                  <a:schemeClr val="dk2"/>
                </a:solidFill>
              </a:rPr>
              <a:t>T2000 Projektarbeit Luka Tadic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28" name="Google Shape;228;p25"/>
          <p:cNvSpPr txBox="1"/>
          <p:nvPr/>
        </p:nvSpPr>
        <p:spPr>
          <a:xfrm>
            <a:off x="359225" y="4720975"/>
            <a:ext cx="9015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>
                <a:solidFill>
                  <a:schemeClr val="dk2"/>
                </a:solidFill>
              </a:rPr>
              <a:t>25.09.2024 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2743475" y="169238"/>
            <a:ext cx="3738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2000">
                <a:solidFill>
                  <a:schemeClr val="dk2"/>
                </a:solidFill>
              </a:rPr>
              <a:t>DC - Stromlaufplan - Schaltbild</a:t>
            </a:r>
            <a:endParaRPr sz="20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</a:endParaRPr>
          </a:p>
        </p:txBody>
      </p:sp>
      <p:pic>
        <p:nvPicPr>
          <p:cNvPr id="230" name="Google Shape;23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3584" y="814125"/>
            <a:ext cx="5410265" cy="37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923" y="1236249"/>
            <a:ext cx="1040535" cy="15531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25"/>
          <p:cNvCxnSpPr>
            <a:stCxn id="231" idx="3"/>
          </p:cNvCxnSpPr>
          <p:nvPr/>
        </p:nvCxnSpPr>
        <p:spPr>
          <a:xfrm rot="10800000" flipH="1">
            <a:off x="1283458" y="1986748"/>
            <a:ext cx="403800" cy="2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33" name="Google Shape;23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2925" y="3125389"/>
            <a:ext cx="873849" cy="1201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4" name="Google Shape;234;p25"/>
          <p:cNvCxnSpPr>
            <a:stCxn id="233" idx="3"/>
          </p:cNvCxnSpPr>
          <p:nvPr/>
        </p:nvCxnSpPr>
        <p:spPr>
          <a:xfrm>
            <a:off x="1116775" y="3726339"/>
            <a:ext cx="870000" cy="32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35" name="Google Shape;235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26100" y="2928269"/>
            <a:ext cx="1337576" cy="1337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p25"/>
          <p:cNvCxnSpPr>
            <a:stCxn id="235" idx="1"/>
          </p:cNvCxnSpPr>
          <p:nvPr/>
        </p:nvCxnSpPr>
        <p:spPr>
          <a:xfrm rot="10800000">
            <a:off x="4816900" y="2605857"/>
            <a:ext cx="2509200" cy="99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14</a:t>
            </a:fld>
            <a:endParaRPr/>
          </a:p>
        </p:txBody>
      </p:sp>
      <p:cxnSp>
        <p:nvCxnSpPr>
          <p:cNvPr id="242" name="Google Shape;242;p26"/>
          <p:cNvCxnSpPr/>
          <p:nvPr/>
        </p:nvCxnSpPr>
        <p:spPr>
          <a:xfrm>
            <a:off x="359225" y="4663225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3" name="Google Shape;243;p26"/>
          <p:cNvCxnSpPr/>
          <p:nvPr/>
        </p:nvCxnSpPr>
        <p:spPr>
          <a:xfrm>
            <a:off x="359225" y="762450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44" name="Google Shape;2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17" y="40675"/>
            <a:ext cx="1177058" cy="6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6"/>
          <p:cNvSpPr txBox="1"/>
          <p:nvPr/>
        </p:nvSpPr>
        <p:spPr>
          <a:xfrm>
            <a:off x="3547650" y="4755775"/>
            <a:ext cx="20487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>
                <a:solidFill>
                  <a:schemeClr val="dk2"/>
                </a:solidFill>
              </a:rPr>
              <a:t>T2000 Projektarbeit Luka Tadic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46" name="Google Shape;246;p26"/>
          <p:cNvSpPr txBox="1"/>
          <p:nvPr/>
        </p:nvSpPr>
        <p:spPr>
          <a:xfrm>
            <a:off x="3469050" y="211600"/>
            <a:ext cx="2205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2000">
                <a:solidFill>
                  <a:schemeClr val="dk2"/>
                </a:solidFill>
              </a:rPr>
              <a:t>AC-Stromlaufplan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247" name="Google Shape;24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5513" y="824988"/>
            <a:ext cx="5634223" cy="377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6"/>
          <p:cNvSpPr txBox="1"/>
          <p:nvPr/>
        </p:nvSpPr>
        <p:spPr>
          <a:xfrm>
            <a:off x="359225" y="4720975"/>
            <a:ext cx="9015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>
                <a:solidFill>
                  <a:schemeClr val="dk2"/>
                </a:solidFill>
              </a:rPr>
              <a:t>25.09.2024 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249" name="Google Shape;24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0951" y="1301775"/>
            <a:ext cx="677150" cy="1018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Google Shape;250;p26"/>
          <p:cNvCxnSpPr>
            <a:stCxn id="249" idx="1"/>
          </p:cNvCxnSpPr>
          <p:nvPr/>
        </p:nvCxnSpPr>
        <p:spPr>
          <a:xfrm flipH="1">
            <a:off x="6320651" y="1810900"/>
            <a:ext cx="1320300" cy="25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51" name="Google Shape;25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9425" y="3079274"/>
            <a:ext cx="1409700" cy="140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6925" y="1149550"/>
            <a:ext cx="901501" cy="10232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" name="Google Shape;253;p26"/>
          <p:cNvCxnSpPr>
            <a:stCxn id="252" idx="3"/>
          </p:cNvCxnSpPr>
          <p:nvPr/>
        </p:nvCxnSpPr>
        <p:spPr>
          <a:xfrm rot="10800000" flipH="1">
            <a:off x="1508426" y="1326694"/>
            <a:ext cx="1308300" cy="33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4" name="Google Shape;254;p26"/>
          <p:cNvCxnSpPr/>
          <p:nvPr/>
        </p:nvCxnSpPr>
        <p:spPr>
          <a:xfrm rot="10800000" flipH="1">
            <a:off x="1707700" y="3619350"/>
            <a:ext cx="1183800" cy="9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55" name="Google Shape;255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70950" y="2752691"/>
            <a:ext cx="901500" cy="10074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6" name="Google Shape;256;p26"/>
          <p:cNvCxnSpPr>
            <a:stCxn id="255" idx="1"/>
          </p:cNvCxnSpPr>
          <p:nvPr/>
        </p:nvCxnSpPr>
        <p:spPr>
          <a:xfrm flipH="1">
            <a:off x="6300150" y="3256420"/>
            <a:ext cx="1270800" cy="16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15</a:t>
            </a:fld>
            <a:endParaRPr/>
          </a:p>
        </p:txBody>
      </p:sp>
      <p:cxnSp>
        <p:nvCxnSpPr>
          <p:cNvPr id="262" name="Google Shape;262;p27"/>
          <p:cNvCxnSpPr/>
          <p:nvPr/>
        </p:nvCxnSpPr>
        <p:spPr>
          <a:xfrm>
            <a:off x="359225" y="4663225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3" name="Google Shape;263;p27"/>
          <p:cNvCxnSpPr/>
          <p:nvPr/>
        </p:nvCxnSpPr>
        <p:spPr>
          <a:xfrm>
            <a:off x="359225" y="762450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64" name="Google Shape;2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17" y="40675"/>
            <a:ext cx="1177058" cy="6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7"/>
          <p:cNvSpPr txBox="1"/>
          <p:nvPr/>
        </p:nvSpPr>
        <p:spPr>
          <a:xfrm>
            <a:off x="3547650" y="4755775"/>
            <a:ext cx="20487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>
                <a:solidFill>
                  <a:schemeClr val="dk2"/>
                </a:solidFill>
              </a:rPr>
              <a:t>T2000 Projektarbeit Luka Tadic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66" name="Google Shape;266;p27"/>
          <p:cNvSpPr txBox="1"/>
          <p:nvPr/>
        </p:nvSpPr>
        <p:spPr>
          <a:xfrm>
            <a:off x="384500" y="977025"/>
            <a:ext cx="2847300" cy="3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>
                <a:solidFill>
                  <a:schemeClr val="dk2"/>
                </a:solidFill>
              </a:rPr>
              <a:t>meiste Arbeit ging in das AC-Stromlaufplan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>
                <a:solidFill>
                  <a:schemeClr val="dk2"/>
                </a:solidFill>
              </a:rPr>
              <a:t>Bauteilbestimmung, Konzept Schaltplan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>
                <a:solidFill>
                  <a:schemeClr val="dk2"/>
                </a:solidFill>
              </a:rPr>
              <a:t>Bei Bestimmung der Bauteile müssen Annahmen getroffen werden (Hydroaggregat (Wechselstrom))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>
                <a:solidFill>
                  <a:schemeClr val="dk2"/>
                </a:solidFill>
              </a:rPr>
              <a:t>Materialliste wurde erstellt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>
                <a:solidFill>
                  <a:schemeClr val="dk2"/>
                </a:solidFill>
              </a:rPr>
              <a:t>Kein Kabelbaum, klassisch verdrahten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267" name="Google Shape;267;p27"/>
          <p:cNvSpPr txBox="1"/>
          <p:nvPr/>
        </p:nvSpPr>
        <p:spPr>
          <a:xfrm>
            <a:off x="3469050" y="211600"/>
            <a:ext cx="2205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2000">
                <a:solidFill>
                  <a:schemeClr val="dk2"/>
                </a:solidFill>
              </a:rPr>
              <a:t>AC-Stromlaufplan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268" name="Google Shape;26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1813" y="824975"/>
            <a:ext cx="5634223" cy="377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359225" y="4720975"/>
            <a:ext cx="9015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>
                <a:solidFill>
                  <a:schemeClr val="dk2"/>
                </a:solidFill>
              </a:rPr>
              <a:t>25.09.2024 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16</a:t>
            </a:fld>
            <a:endParaRPr/>
          </a:p>
        </p:txBody>
      </p:sp>
      <p:cxnSp>
        <p:nvCxnSpPr>
          <p:cNvPr id="275" name="Google Shape;275;p28"/>
          <p:cNvCxnSpPr/>
          <p:nvPr/>
        </p:nvCxnSpPr>
        <p:spPr>
          <a:xfrm>
            <a:off x="359225" y="4663225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6" name="Google Shape;276;p28"/>
          <p:cNvCxnSpPr/>
          <p:nvPr/>
        </p:nvCxnSpPr>
        <p:spPr>
          <a:xfrm>
            <a:off x="359225" y="762450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7" name="Google Shape;2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17" y="40675"/>
            <a:ext cx="1177058" cy="6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8"/>
          <p:cNvSpPr txBox="1"/>
          <p:nvPr/>
        </p:nvSpPr>
        <p:spPr>
          <a:xfrm>
            <a:off x="3547650" y="4755775"/>
            <a:ext cx="20487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>
                <a:solidFill>
                  <a:schemeClr val="dk2"/>
                </a:solidFill>
              </a:rPr>
              <a:t>T2000 Projektarbeit Luka Tadic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79" name="Google Shape;279;p28"/>
          <p:cNvSpPr txBox="1"/>
          <p:nvPr/>
        </p:nvSpPr>
        <p:spPr>
          <a:xfrm>
            <a:off x="453850" y="977025"/>
            <a:ext cx="8364600" cy="3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80" name="Google Shape;280;p28"/>
          <p:cNvSpPr txBox="1"/>
          <p:nvPr/>
        </p:nvSpPr>
        <p:spPr>
          <a:xfrm>
            <a:off x="3811650" y="211600"/>
            <a:ext cx="1520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2000">
                <a:solidFill>
                  <a:schemeClr val="dk2"/>
                </a:solidFill>
              </a:rPr>
              <a:t>Kabelbaum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281" name="Google Shape;28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7145" y="820738"/>
            <a:ext cx="5389717" cy="378420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8"/>
          <p:cNvSpPr txBox="1"/>
          <p:nvPr/>
        </p:nvSpPr>
        <p:spPr>
          <a:xfrm>
            <a:off x="359225" y="4720975"/>
            <a:ext cx="9015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>
                <a:solidFill>
                  <a:schemeClr val="dk2"/>
                </a:solidFill>
              </a:rPr>
              <a:t>25.09.2024 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17</a:t>
            </a:fld>
            <a:endParaRPr/>
          </a:p>
        </p:txBody>
      </p:sp>
      <p:cxnSp>
        <p:nvCxnSpPr>
          <p:cNvPr id="288" name="Google Shape;288;p29"/>
          <p:cNvCxnSpPr/>
          <p:nvPr/>
        </p:nvCxnSpPr>
        <p:spPr>
          <a:xfrm>
            <a:off x="359225" y="4663225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29"/>
          <p:cNvCxnSpPr/>
          <p:nvPr/>
        </p:nvCxnSpPr>
        <p:spPr>
          <a:xfrm>
            <a:off x="359225" y="762450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0" name="Google Shape;2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17" y="40675"/>
            <a:ext cx="1177058" cy="6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9"/>
          <p:cNvSpPr txBox="1"/>
          <p:nvPr/>
        </p:nvSpPr>
        <p:spPr>
          <a:xfrm>
            <a:off x="3547650" y="4755775"/>
            <a:ext cx="20487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>
                <a:solidFill>
                  <a:schemeClr val="dk2"/>
                </a:solidFill>
              </a:rPr>
              <a:t>T2000 Projektarbeit Luka Tadic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92" name="Google Shape;292;p29"/>
          <p:cNvSpPr txBox="1"/>
          <p:nvPr/>
        </p:nvSpPr>
        <p:spPr>
          <a:xfrm>
            <a:off x="359225" y="907775"/>
            <a:ext cx="3614700" cy="3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>
                <a:solidFill>
                  <a:schemeClr val="dk2"/>
                </a:solidFill>
              </a:rPr>
              <a:t>Stecker und Verbindungen können problemlos angelegt werden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>
                <a:solidFill>
                  <a:schemeClr val="dk2"/>
                </a:solidFill>
              </a:rPr>
              <a:t>Längen, Maße und Verlegung der Stecker müsste mit groben Annahmen erfolgen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>
                <a:solidFill>
                  <a:schemeClr val="dk2"/>
                </a:solidFill>
              </a:rPr>
              <a:t>Normen: WN 63 Teil 2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>
                <a:solidFill>
                  <a:schemeClr val="dk2"/>
                </a:solidFill>
              </a:rPr>
              <a:t>Nur DC-Stromlaufplan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>
                <a:solidFill>
                  <a:schemeClr val="dk2"/>
                </a:solidFill>
              </a:rPr>
              <a:t>Zuken E3 Programm erstellt automatisch Stückliste und Verbindungsliste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293" name="Google Shape;293;p29"/>
          <p:cNvSpPr txBox="1"/>
          <p:nvPr/>
        </p:nvSpPr>
        <p:spPr>
          <a:xfrm>
            <a:off x="3811650" y="211600"/>
            <a:ext cx="1520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2000">
                <a:solidFill>
                  <a:schemeClr val="dk2"/>
                </a:solidFill>
              </a:rPr>
              <a:t>Kabelbaum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294" name="Google Shape;29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2201" y="968850"/>
            <a:ext cx="4743826" cy="333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9"/>
          <p:cNvSpPr txBox="1"/>
          <p:nvPr/>
        </p:nvSpPr>
        <p:spPr>
          <a:xfrm>
            <a:off x="359225" y="4720975"/>
            <a:ext cx="9015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>
                <a:solidFill>
                  <a:schemeClr val="dk2"/>
                </a:solidFill>
              </a:rPr>
              <a:t>25.09.2024 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18</a:t>
            </a:fld>
            <a:endParaRPr/>
          </a:p>
        </p:txBody>
      </p:sp>
      <p:cxnSp>
        <p:nvCxnSpPr>
          <p:cNvPr id="301" name="Google Shape;301;p30"/>
          <p:cNvCxnSpPr/>
          <p:nvPr/>
        </p:nvCxnSpPr>
        <p:spPr>
          <a:xfrm>
            <a:off x="359225" y="4663225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2" name="Google Shape;302;p30"/>
          <p:cNvCxnSpPr/>
          <p:nvPr/>
        </p:nvCxnSpPr>
        <p:spPr>
          <a:xfrm>
            <a:off x="359225" y="762450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3" name="Google Shape;30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17" y="40675"/>
            <a:ext cx="1177058" cy="6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0"/>
          <p:cNvSpPr txBox="1"/>
          <p:nvPr/>
        </p:nvSpPr>
        <p:spPr>
          <a:xfrm>
            <a:off x="3547650" y="4755775"/>
            <a:ext cx="20487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>
                <a:solidFill>
                  <a:schemeClr val="dk2"/>
                </a:solidFill>
              </a:rPr>
              <a:t>T2000 Projektarbeit Luka Tadic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05" name="Google Shape;305;p30"/>
          <p:cNvSpPr txBox="1"/>
          <p:nvPr/>
        </p:nvSpPr>
        <p:spPr>
          <a:xfrm>
            <a:off x="453850" y="977025"/>
            <a:ext cx="8364600" cy="3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>
                <a:solidFill>
                  <a:schemeClr val="dk2"/>
                </a:solidFill>
              </a:rPr>
              <a:t>insgesamt ein sehr spannendes und informatives Projekt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>
                <a:solidFill>
                  <a:schemeClr val="dk2"/>
                </a:solidFill>
              </a:rPr>
              <a:t>neue Kenntnisse im Bereich Fahrzeugelektrik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>
                <a:solidFill>
                  <a:schemeClr val="dk2"/>
                </a:solidFill>
              </a:rPr>
              <a:t>neues Wissen im Bereich AC und DC Netzsysteme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>
                <a:solidFill>
                  <a:schemeClr val="dk2"/>
                </a:solidFill>
              </a:rPr>
              <a:t>Ausblick: Hinzufügen der Funktion von einer automatisch kuppelnder Steckdose zum automatischen Anschließen von Anbaugeräten mit zusätzlicher Elektrik Funktion (Anbaugeräte für den Wintereinsatz, Scheinwerfer…)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306" name="Google Shape;306;p30"/>
          <p:cNvSpPr txBox="1"/>
          <p:nvPr/>
        </p:nvSpPr>
        <p:spPr>
          <a:xfrm>
            <a:off x="2650150" y="169238"/>
            <a:ext cx="3972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2000">
                <a:solidFill>
                  <a:schemeClr val="dk2"/>
                </a:solidFill>
              </a:rPr>
              <a:t>Zusammenfassung und Ausblick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307" name="Google Shape;307;p30"/>
          <p:cNvSpPr txBox="1"/>
          <p:nvPr/>
        </p:nvSpPr>
        <p:spPr>
          <a:xfrm>
            <a:off x="359225" y="4720975"/>
            <a:ext cx="9015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>
                <a:solidFill>
                  <a:schemeClr val="dk2"/>
                </a:solidFill>
              </a:rPr>
              <a:t>25.09.2024 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2</a:t>
            </a:fld>
            <a:endParaRPr/>
          </a:p>
        </p:txBody>
      </p:sp>
      <p:cxnSp>
        <p:nvCxnSpPr>
          <p:cNvPr id="69" name="Google Shape;69;p14"/>
          <p:cNvCxnSpPr/>
          <p:nvPr/>
        </p:nvCxnSpPr>
        <p:spPr>
          <a:xfrm>
            <a:off x="359225" y="4663225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14"/>
          <p:cNvCxnSpPr/>
          <p:nvPr/>
        </p:nvCxnSpPr>
        <p:spPr>
          <a:xfrm>
            <a:off x="359225" y="762450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17" y="40675"/>
            <a:ext cx="1177058" cy="6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3547650" y="4755775"/>
            <a:ext cx="20487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>
                <a:solidFill>
                  <a:schemeClr val="dk2"/>
                </a:solidFill>
              </a:rPr>
              <a:t>T2000 Projektarbeit Luka Tadic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3811650" y="211600"/>
            <a:ext cx="1520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2000">
                <a:solidFill>
                  <a:schemeClr val="dk2"/>
                </a:solidFill>
              </a:rPr>
              <a:t>Gliederung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460175" y="943288"/>
            <a:ext cx="8364600" cy="3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>
                <a:solidFill>
                  <a:schemeClr val="dk2"/>
                </a:solidFill>
              </a:rPr>
              <a:t>Ziele des Projektes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>
                <a:solidFill>
                  <a:schemeClr val="dk2"/>
                </a:solidFill>
              </a:rPr>
              <a:t>Projektplan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>
                <a:solidFill>
                  <a:schemeClr val="dk2"/>
                </a:solidFill>
              </a:rPr>
              <a:t>Vorhandene Ressourcen/Mittel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>
                <a:solidFill>
                  <a:schemeClr val="dk2"/>
                </a:solidFill>
              </a:rPr>
              <a:t>Bauteilbestimmung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>
                <a:solidFill>
                  <a:schemeClr val="dk2"/>
                </a:solidFill>
              </a:rPr>
              <a:t>Stromlaufplan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>
                <a:solidFill>
                  <a:schemeClr val="dk2"/>
                </a:solidFill>
              </a:rPr>
              <a:t>Kabelbaum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>
                <a:solidFill>
                  <a:schemeClr val="dk2"/>
                </a:solidFill>
              </a:rPr>
              <a:t>Zusammenfassung und Ausblick</a:t>
            </a:r>
            <a:endParaRPr sz="15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359225" y="4720975"/>
            <a:ext cx="9015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>
                <a:solidFill>
                  <a:schemeClr val="dk2"/>
                </a:solidFill>
              </a:rPr>
              <a:t>25.09.2024 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9450" y="3296925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3</a:t>
            </a:fld>
            <a:endParaRPr/>
          </a:p>
        </p:txBody>
      </p:sp>
      <p:cxnSp>
        <p:nvCxnSpPr>
          <p:cNvPr id="82" name="Google Shape;82;p15"/>
          <p:cNvCxnSpPr/>
          <p:nvPr/>
        </p:nvCxnSpPr>
        <p:spPr>
          <a:xfrm>
            <a:off x="359225" y="4663225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5"/>
          <p:cNvCxnSpPr/>
          <p:nvPr/>
        </p:nvCxnSpPr>
        <p:spPr>
          <a:xfrm>
            <a:off x="359225" y="762450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17" y="40675"/>
            <a:ext cx="1177058" cy="6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3547650" y="4755775"/>
            <a:ext cx="20487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>
                <a:solidFill>
                  <a:schemeClr val="dk2"/>
                </a:solidFill>
              </a:rPr>
              <a:t>T2000 Projektarbeit Luka Tadic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3503100" y="169238"/>
            <a:ext cx="2137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800">
                <a:solidFill>
                  <a:schemeClr val="dk2"/>
                </a:solidFill>
              </a:rPr>
              <a:t>Ziele des Projektes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453850" y="977025"/>
            <a:ext cx="8364600" cy="3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>
                <a:solidFill>
                  <a:schemeClr val="dk2"/>
                </a:solidFill>
              </a:rPr>
              <a:t>Messemodell muss entwickelt werden, damit die Smart Attach Funktion besser dargestellt werden für potenzielle Kunden 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>
                <a:solidFill>
                  <a:schemeClr val="dk2"/>
                </a:solidFill>
              </a:rPr>
              <a:t>Smart Attach: vollhydraulische Schnellwechselplatte zum schnellen und einfachen Anschließen von Anbaugeräten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>
                <a:solidFill>
                  <a:schemeClr val="dk2"/>
                </a:solidFill>
              </a:rPr>
              <a:t>Praxisprojekt: Entwicklung des Stromlaufplans und Kabelbaums für dieses Messemodell</a:t>
            </a:r>
            <a:endParaRPr sz="15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359225" y="4720975"/>
            <a:ext cx="9015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>
                <a:solidFill>
                  <a:schemeClr val="dk2"/>
                </a:solidFill>
              </a:rPr>
              <a:t>25.09.2024 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7225" y="2403075"/>
            <a:ext cx="2048700" cy="205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8650" y="2455625"/>
            <a:ext cx="3000624" cy="19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/>
          <p:nvPr/>
        </p:nvSpPr>
        <p:spPr>
          <a:xfrm>
            <a:off x="4241875" y="4362175"/>
            <a:ext cx="3883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500">
                <a:solidFill>
                  <a:schemeClr val="dk2"/>
                </a:solidFill>
              </a:rPr>
              <a:t>Bildquelle:</a:t>
            </a:r>
            <a:br>
              <a:rPr lang="hr" sz="500">
                <a:solidFill>
                  <a:schemeClr val="dk2"/>
                </a:solidFill>
              </a:rPr>
            </a:br>
            <a:r>
              <a:rPr lang="hr" sz="500">
                <a:solidFill>
                  <a:schemeClr val="dk2"/>
                </a:solidFill>
              </a:rPr>
              <a:t>https://www.kramer-online.com/media/_processed_/4/3/csm_KC_image_multi_detail_feature_Smart_Attach_p01_aabbbee8c5.jpg</a:t>
            </a:r>
            <a:endParaRPr sz="500">
              <a:solidFill>
                <a:schemeClr val="dk2"/>
              </a:solidFill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1147219" y="4327375"/>
            <a:ext cx="1983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600">
                <a:solidFill>
                  <a:schemeClr val="dk2"/>
                </a:solidFill>
              </a:rPr>
              <a:t>Wacker Neuson Media Pool</a:t>
            </a:r>
            <a:endParaRPr sz="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4</a:t>
            </a:fld>
            <a:endParaRPr/>
          </a:p>
        </p:txBody>
      </p:sp>
      <p:cxnSp>
        <p:nvCxnSpPr>
          <p:cNvPr id="98" name="Google Shape;98;p16"/>
          <p:cNvCxnSpPr/>
          <p:nvPr/>
        </p:nvCxnSpPr>
        <p:spPr>
          <a:xfrm>
            <a:off x="359225" y="4663225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99;p16"/>
          <p:cNvCxnSpPr/>
          <p:nvPr/>
        </p:nvCxnSpPr>
        <p:spPr>
          <a:xfrm>
            <a:off x="359225" y="762450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0" name="Google Shape;1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17" y="40675"/>
            <a:ext cx="1177058" cy="6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/>
          <p:nvPr/>
        </p:nvSpPr>
        <p:spPr>
          <a:xfrm>
            <a:off x="3547650" y="4755775"/>
            <a:ext cx="20487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>
                <a:solidFill>
                  <a:schemeClr val="dk2"/>
                </a:solidFill>
              </a:rPr>
              <a:t>T2000 Projektarbeit Luka Tadic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3811650" y="211600"/>
            <a:ext cx="1520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2000">
                <a:solidFill>
                  <a:schemeClr val="dk2"/>
                </a:solidFill>
              </a:rPr>
              <a:t>Projektplan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5750" y="824275"/>
            <a:ext cx="4475699" cy="37771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 txBox="1"/>
          <p:nvPr/>
        </p:nvSpPr>
        <p:spPr>
          <a:xfrm>
            <a:off x="359225" y="4720975"/>
            <a:ext cx="9015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>
                <a:solidFill>
                  <a:schemeClr val="dk2"/>
                </a:solidFill>
              </a:rPr>
              <a:t>25.09.2024 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434925" y="882475"/>
            <a:ext cx="3895500" cy="3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>
                <a:solidFill>
                  <a:schemeClr val="dk2"/>
                </a:solidFill>
              </a:rPr>
              <a:t>ist ein Teil des Gesamtprojekts SA-Messemodell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>
                <a:solidFill>
                  <a:schemeClr val="dk2"/>
                </a:solidFill>
              </a:rPr>
              <a:t>Aufgrund mangelnder Kapazität innerhalb der Produktentwicklung wurde der Projektfortschritt verzögert	</a:t>
            </a:r>
            <a:endParaRPr sz="1500">
              <a:solidFill>
                <a:schemeClr val="dk2"/>
              </a:solidFill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➢"/>
            </a:pPr>
            <a:r>
              <a:rPr lang="hr" sz="1500">
                <a:solidFill>
                  <a:schemeClr val="dk2"/>
                </a:solidFill>
              </a:rPr>
              <a:t>Daten sind ungenau im Gesamtprojekt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5</a:t>
            </a:fld>
            <a:endParaRPr/>
          </a:p>
        </p:txBody>
      </p:sp>
      <p:cxnSp>
        <p:nvCxnSpPr>
          <p:cNvPr id="111" name="Google Shape;111;p17"/>
          <p:cNvCxnSpPr/>
          <p:nvPr/>
        </p:nvCxnSpPr>
        <p:spPr>
          <a:xfrm>
            <a:off x="359225" y="4663225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7"/>
          <p:cNvCxnSpPr/>
          <p:nvPr/>
        </p:nvCxnSpPr>
        <p:spPr>
          <a:xfrm>
            <a:off x="359225" y="762450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17" y="40675"/>
            <a:ext cx="1177058" cy="6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/>
        </p:nvSpPr>
        <p:spPr>
          <a:xfrm>
            <a:off x="3547650" y="4755775"/>
            <a:ext cx="20487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>
                <a:solidFill>
                  <a:schemeClr val="dk2"/>
                </a:solidFill>
              </a:rPr>
              <a:t>T2000 Projektarbeit Luka Tadic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3811650" y="211600"/>
            <a:ext cx="1520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2000">
                <a:solidFill>
                  <a:schemeClr val="dk2"/>
                </a:solidFill>
              </a:rPr>
              <a:t>Projektplan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359225" y="4720975"/>
            <a:ext cx="9015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>
                <a:solidFill>
                  <a:schemeClr val="dk2"/>
                </a:solidFill>
              </a:rPr>
              <a:t>25.09.2024 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88" y="800700"/>
            <a:ext cx="8127872" cy="3667017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/>
        </p:nvSpPr>
        <p:spPr>
          <a:xfrm>
            <a:off x="516975" y="4411625"/>
            <a:ext cx="2885700" cy="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600">
                <a:solidFill>
                  <a:schemeClr val="dk2"/>
                </a:solidFill>
              </a:rPr>
              <a:t>Lastenheft</a:t>
            </a:r>
            <a:endParaRPr sz="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6</a:t>
            </a:fld>
            <a:endParaRPr/>
          </a:p>
        </p:txBody>
      </p:sp>
      <p:cxnSp>
        <p:nvCxnSpPr>
          <p:cNvPr id="124" name="Google Shape;124;p18"/>
          <p:cNvCxnSpPr/>
          <p:nvPr/>
        </p:nvCxnSpPr>
        <p:spPr>
          <a:xfrm>
            <a:off x="359225" y="4663225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" name="Google Shape;125;p18"/>
          <p:cNvCxnSpPr/>
          <p:nvPr/>
        </p:nvCxnSpPr>
        <p:spPr>
          <a:xfrm>
            <a:off x="359225" y="762450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17" y="40675"/>
            <a:ext cx="1177058" cy="6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/>
        </p:nvSpPr>
        <p:spPr>
          <a:xfrm>
            <a:off x="3547650" y="4755775"/>
            <a:ext cx="20487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>
                <a:solidFill>
                  <a:schemeClr val="dk2"/>
                </a:solidFill>
              </a:rPr>
              <a:t>T2000 Projektarbeit Luka Tadic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2895300" y="211600"/>
            <a:ext cx="3353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800">
                <a:solidFill>
                  <a:schemeClr val="dk2"/>
                </a:solidFill>
              </a:rPr>
              <a:t>Vorhandene Ressourcen/Mittel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453850" y="977025"/>
            <a:ext cx="2949900" cy="3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1888" y="795438"/>
            <a:ext cx="5620224" cy="383481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 txBox="1"/>
          <p:nvPr/>
        </p:nvSpPr>
        <p:spPr>
          <a:xfrm>
            <a:off x="359225" y="4720975"/>
            <a:ext cx="9015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>
                <a:solidFill>
                  <a:schemeClr val="dk2"/>
                </a:solidFill>
              </a:rPr>
              <a:t>25.09.2024 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7</a:t>
            </a:fld>
            <a:endParaRPr/>
          </a:p>
        </p:txBody>
      </p:sp>
      <p:cxnSp>
        <p:nvCxnSpPr>
          <p:cNvPr id="137" name="Google Shape;137;p19"/>
          <p:cNvCxnSpPr/>
          <p:nvPr/>
        </p:nvCxnSpPr>
        <p:spPr>
          <a:xfrm>
            <a:off x="359225" y="4663225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19"/>
          <p:cNvCxnSpPr/>
          <p:nvPr/>
        </p:nvCxnSpPr>
        <p:spPr>
          <a:xfrm>
            <a:off x="359225" y="762450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9" name="Google Shape;13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17" y="40675"/>
            <a:ext cx="1177058" cy="6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/>
        </p:nvSpPr>
        <p:spPr>
          <a:xfrm>
            <a:off x="3547650" y="4755775"/>
            <a:ext cx="20487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>
                <a:solidFill>
                  <a:schemeClr val="dk2"/>
                </a:solidFill>
              </a:rPr>
              <a:t>T2000 Projektarbeit Luka Tadic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2895300" y="211600"/>
            <a:ext cx="3353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800">
                <a:solidFill>
                  <a:schemeClr val="dk2"/>
                </a:solidFill>
              </a:rPr>
              <a:t>Vorhandene Ressourcen/Mittel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453850" y="977025"/>
            <a:ext cx="2742000" cy="3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>
                <a:solidFill>
                  <a:schemeClr val="dk2"/>
                </a:solidFill>
              </a:rPr>
              <a:t>Lastenheft, Systemschaltbild und Normen vorhanden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>
                <a:solidFill>
                  <a:schemeClr val="dk2"/>
                </a:solidFill>
              </a:rPr>
              <a:t>Längen und Maßeinheiten nicht vollständig (begrenzte Kapazität Produktentwicklung)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>
                <a:solidFill>
                  <a:schemeClr val="dk2"/>
                </a:solidFill>
              </a:rPr>
              <a:t>Andere Mittel während der Praxis ermittelt worden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9452" y="841700"/>
            <a:ext cx="5476575" cy="373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 txBox="1"/>
          <p:nvPr/>
        </p:nvSpPr>
        <p:spPr>
          <a:xfrm>
            <a:off x="359225" y="4720975"/>
            <a:ext cx="9015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>
                <a:solidFill>
                  <a:schemeClr val="dk2"/>
                </a:solidFill>
              </a:rPr>
              <a:t>25.09.2024 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8</a:t>
            </a:fld>
            <a:endParaRPr/>
          </a:p>
        </p:txBody>
      </p:sp>
      <p:cxnSp>
        <p:nvCxnSpPr>
          <p:cNvPr id="150" name="Google Shape;150;p20"/>
          <p:cNvCxnSpPr/>
          <p:nvPr/>
        </p:nvCxnSpPr>
        <p:spPr>
          <a:xfrm>
            <a:off x="359225" y="4663225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20"/>
          <p:cNvCxnSpPr/>
          <p:nvPr/>
        </p:nvCxnSpPr>
        <p:spPr>
          <a:xfrm>
            <a:off x="359225" y="762450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2" name="Google Shape;15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17" y="40675"/>
            <a:ext cx="1177058" cy="6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 txBox="1"/>
          <p:nvPr/>
        </p:nvSpPr>
        <p:spPr>
          <a:xfrm>
            <a:off x="3547650" y="4755775"/>
            <a:ext cx="20487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>
                <a:solidFill>
                  <a:schemeClr val="dk2"/>
                </a:solidFill>
              </a:rPr>
              <a:t>T2000 Projektarbeit Luka Tadic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3396600" y="211600"/>
            <a:ext cx="2350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2000">
                <a:solidFill>
                  <a:schemeClr val="dk2"/>
                </a:solidFill>
              </a:rPr>
              <a:t>Bauteilbestimmung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453850" y="977025"/>
            <a:ext cx="8364600" cy="3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>
                <a:solidFill>
                  <a:schemeClr val="dk2"/>
                </a:solidFill>
              </a:rPr>
              <a:t>einige Bauteile waren schon vorab festgelegt: Joystick, Steuergerät, Schnellwechselplatte…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>
                <a:solidFill>
                  <a:schemeClr val="dk2"/>
                </a:solidFill>
              </a:rPr>
              <a:t>weitere Bauteile müssen mit Hilfe von Datenblättern und allg. Recherche über die Bauteile ermittelt werden, um zu wissen, ob diese Bauteile für das Projekt geeignet sind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>
                <a:solidFill>
                  <a:schemeClr val="dk2"/>
                </a:solidFill>
              </a:rPr>
              <a:t>Laut Lastenheft: Wenn möglich, sollte man Komponenten aus Unternehmen nutzen (weniger Recherche, erprobt, können direkt persönlich angesehen werden)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56" name="Google Shape;156;p20"/>
          <p:cNvSpPr txBox="1"/>
          <p:nvPr/>
        </p:nvSpPr>
        <p:spPr>
          <a:xfrm>
            <a:off x="359225" y="4720975"/>
            <a:ext cx="9015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>
                <a:solidFill>
                  <a:schemeClr val="dk2"/>
                </a:solidFill>
              </a:rPr>
              <a:t>25.09.2024 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9</a:t>
            </a:fld>
            <a:endParaRPr/>
          </a:p>
        </p:txBody>
      </p:sp>
      <p:cxnSp>
        <p:nvCxnSpPr>
          <p:cNvPr id="162" name="Google Shape;162;p21"/>
          <p:cNvCxnSpPr/>
          <p:nvPr/>
        </p:nvCxnSpPr>
        <p:spPr>
          <a:xfrm>
            <a:off x="359225" y="4663225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21"/>
          <p:cNvCxnSpPr/>
          <p:nvPr/>
        </p:nvCxnSpPr>
        <p:spPr>
          <a:xfrm>
            <a:off x="359225" y="762450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4" name="Google Shape;1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17" y="40675"/>
            <a:ext cx="1177058" cy="6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1"/>
          <p:cNvSpPr txBox="1"/>
          <p:nvPr/>
        </p:nvSpPr>
        <p:spPr>
          <a:xfrm>
            <a:off x="3547650" y="4755775"/>
            <a:ext cx="20487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>
                <a:solidFill>
                  <a:schemeClr val="dk2"/>
                </a:solidFill>
              </a:rPr>
              <a:t>T2000 Projektarbeit Luka Tadic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66" name="Google Shape;166;p21"/>
          <p:cNvSpPr txBox="1"/>
          <p:nvPr/>
        </p:nvSpPr>
        <p:spPr>
          <a:xfrm>
            <a:off x="2690400" y="169238"/>
            <a:ext cx="3763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2000">
                <a:solidFill>
                  <a:schemeClr val="dk2"/>
                </a:solidFill>
              </a:rPr>
              <a:t>Bauteilbestimmung - festgelegt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167" name="Google Shape;167;p21"/>
          <p:cNvSpPr txBox="1"/>
          <p:nvPr/>
        </p:nvSpPr>
        <p:spPr>
          <a:xfrm>
            <a:off x="453850" y="977025"/>
            <a:ext cx="8364600" cy="3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68" name="Google Shape;168;p21"/>
          <p:cNvSpPr txBox="1"/>
          <p:nvPr/>
        </p:nvSpPr>
        <p:spPr>
          <a:xfrm>
            <a:off x="359225" y="4720975"/>
            <a:ext cx="9015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>
                <a:solidFill>
                  <a:schemeClr val="dk2"/>
                </a:solidFill>
              </a:rPr>
              <a:t>25.09.2024 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169" name="Google Shape;16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225" y="1315813"/>
            <a:ext cx="2511876" cy="251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0662" y="882463"/>
            <a:ext cx="2263375" cy="337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1"/>
          <p:cNvPicPr preferRelativeResize="0"/>
          <p:nvPr/>
        </p:nvPicPr>
        <p:blipFill rotWithShape="1">
          <a:blip r:embed="rId6">
            <a:alphaModFix/>
          </a:blip>
          <a:srcRect l="23236" r="23892"/>
          <a:stretch/>
        </p:blipFill>
        <p:spPr>
          <a:xfrm>
            <a:off x="6453600" y="1122013"/>
            <a:ext cx="2389974" cy="2899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1"/>
          <p:cNvSpPr txBox="1"/>
          <p:nvPr/>
        </p:nvSpPr>
        <p:spPr>
          <a:xfrm>
            <a:off x="359225" y="3619200"/>
            <a:ext cx="27459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500">
                <a:solidFill>
                  <a:schemeClr val="dk2"/>
                </a:solidFill>
              </a:rPr>
              <a:t>Bildquelle: </a:t>
            </a:r>
            <a:endParaRPr sz="5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500">
                <a:solidFill>
                  <a:schemeClr val="dk2"/>
                </a:solidFill>
              </a:rPr>
              <a:t>https://www.ttcontrol.com/de/press/ttcontrol-bringt-neue-leistungsstarke-steuergeraetefamilie-fuer-high-end-anwendungen-auf-den-markt</a:t>
            </a:r>
            <a:endParaRPr sz="500">
              <a:solidFill>
                <a:schemeClr val="dk2"/>
              </a:solidFill>
            </a:endParaRPr>
          </a:p>
        </p:txBody>
      </p:sp>
      <p:sp>
        <p:nvSpPr>
          <p:cNvPr id="173" name="Google Shape;173;p21"/>
          <p:cNvSpPr txBox="1"/>
          <p:nvPr/>
        </p:nvSpPr>
        <p:spPr>
          <a:xfrm>
            <a:off x="6453600" y="4021500"/>
            <a:ext cx="2048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600">
                <a:solidFill>
                  <a:schemeClr val="dk2"/>
                </a:solidFill>
              </a:rPr>
              <a:t>Wacker Neuson Media Pool</a:t>
            </a:r>
            <a:endParaRPr sz="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660</Words>
  <Application>Microsoft Office PowerPoint</Application>
  <PresentationFormat>Bildschirmpräsentation (16:9)</PresentationFormat>
  <Paragraphs>128</Paragraphs>
  <Slides>18</Slides>
  <Notes>18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0" baseType="lpstr">
      <vt:lpstr>Arial</vt:lpstr>
      <vt:lpstr>Simple Light</vt:lpstr>
      <vt:lpstr>„Entwicklung und Erstellung des Stromlaufplans und Kabelbaums für das Smart Attach Messemodell”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„Entwicklung und Erstellung des Stromlaufplans und Kabelbaums für das Smart Attach Messemodell”</dc:title>
  <cp:lastModifiedBy>Tadic Luka</cp:lastModifiedBy>
  <cp:revision>4</cp:revision>
  <dcterms:modified xsi:type="dcterms:W3CDTF">2024-09-24T05:52:14Z</dcterms:modified>
</cp:coreProperties>
</file>